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6" r:id="rId2"/>
    <p:sldId id="260" r:id="rId3"/>
    <p:sldId id="257" r:id="rId4"/>
    <p:sldId id="380" r:id="rId5"/>
    <p:sldId id="271" r:id="rId6"/>
    <p:sldId id="343" r:id="rId7"/>
    <p:sldId id="273" r:id="rId8"/>
    <p:sldId id="272" r:id="rId9"/>
    <p:sldId id="293" r:id="rId10"/>
    <p:sldId id="281" r:id="rId11"/>
    <p:sldId id="282" r:id="rId12"/>
    <p:sldId id="284" r:id="rId13"/>
    <p:sldId id="285" r:id="rId14"/>
    <p:sldId id="286" r:id="rId15"/>
    <p:sldId id="288" r:id="rId16"/>
    <p:sldId id="289" r:id="rId17"/>
    <p:sldId id="290" r:id="rId18"/>
    <p:sldId id="292" r:id="rId19"/>
    <p:sldId id="294" r:id="rId20"/>
    <p:sldId id="295" r:id="rId21"/>
    <p:sldId id="297" r:id="rId22"/>
    <p:sldId id="321" r:id="rId23"/>
    <p:sldId id="322" r:id="rId24"/>
    <p:sldId id="323" r:id="rId25"/>
    <p:sldId id="298" r:id="rId26"/>
    <p:sldId id="299" r:id="rId27"/>
    <p:sldId id="301" r:id="rId28"/>
    <p:sldId id="372" r:id="rId29"/>
    <p:sldId id="371" r:id="rId30"/>
    <p:sldId id="314" r:id="rId31"/>
    <p:sldId id="373" r:id="rId32"/>
    <p:sldId id="317" r:id="rId33"/>
    <p:sldId id="374" r:id="rId34"/>
    <p:sldId id="302" r:id="rId35"/>
    <p:sldId id="303" r:id="rId36"/>
    <p:sldId id="304" r:id="rId37"/>
    <p:sldId id="305" r:id="rId38"/>
    <p:sldId id="306" r:id="rId39"/>
    <p:sldId id="310" r:id="rId40"/>
    <p:sldId id="320" r:id="rId41"/>
    <p:sldId id="375" r:id="rId42"/>
    <p:sldId id="311" r:id="rId43"/>
    <p:sldId id="312" r:id="rId44"/>
    <p:sldId id="313" r:id="rId45"/>
    <p:sldId id="326" r:id="rId46"/>
    <p:sldId id="376" r:id="rId47"/>
    <p:sldId id="344" r:id="rId48"/>
    <p:sldId id="354" r:id="rId49"/>
    <p:sldId id="355" r:id="rId50"/>
    <p:sldId id="345" r:id="rId51"/>
    <p:sldId id="346" r:id="rId52"/>
    <p:sldId id="349" r:id="rId53"/>
    <p:sldId id="351" r:id="rId54"/>
    <p:sldId id="360" r:id="rId55"/>
    <p:sldId id="353" r:id="rId56"/>
    <p:sldId id="379" r:id="rId57"/>
    <p:sldId id="361" r:id="rId58"/>
    <p:sldId id="359" r:id="rId59"/>
    <p:sldId id="370" r:id="rId60"/>
    <p:sldId id="364" r:id="rId61"/>
    <p:sldId id="369" r:id="rId62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52" autoAdjust="0"/>
    <p:restoredTop sz="94964" autoAdjust="0"/>
  </p:normalViewPr>
  <p:slideViewPr>
    <p:cSldViewPr>
      <p:cViewPr>
        <p:scale>
          <a:sx n="110" d="100"/>
          <a:sy n="110" d="100"/>
        </p:scale>
        <p:origin x="-306" y="-19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927C41-897D-4E7E-B759-8C5AAAA82611}" type="datetimeFigureOut">
              <a:rPr lang="pt-BR" smtClean="0"/>
              <a:t>29/09/2017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7F6BAC-FBCB-4160-A45C-CDBD3813C3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8536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F6BAC-FBCB-4160-A45C-CDBD3813C318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4820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Menu termos de realização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F6BAC-FBCB-4160-A45C-CDBD3813C318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0558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F6BAC-FBCB-4160-A45C-CDBD3813C318}" type="slidenum">
              <a:rPr lang="pt-BR" smtClean="0"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252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Tirar o COGE</a:t>
            </a:r>
            <a:r>
              <a:rPr lang="pt-BR" baseline="0" dirty="0" smtClean="0"/>
              <a:t> </a:t>
            </a:r>
            <a:r>
              <a:rPr lang="pt-BR" baseline="0" smtClean="0"/>
              <a:t>fazer separado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F6BAC-FBCB-4160-A45C-CDBD3813C318}" type="slidenum">
              <a:rPr lang="pt-BR" smtClean="0"/>
              <a:t>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1566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BE660-452D-4EE6-92E3-3537DB58D722}" type="datetimeFigureOut">
              <a:rPr lang="pt-BR" smtClean="0"/>
              <a:t>29/09/2017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DA948-7774-4B7F-99BA-FB2D59B5AE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0788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BE660-452D-4EE6-92E3-3537DB58D722}" type="datetimeFigureOut">
              <a:rPr lang="pt-BR" smtClean="0"/>
              <a:t>29/09/2017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DA948-7774-4B7F-99BA-FB2D59B5AE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425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BE660-452D-4EE6-92E3-3537DB58D722}" type="datetimeFigureOut">
              <a:rPr lang="pt-BR" smtClean="0"/>
              <a:t>29/09/2017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DA948-7774-4B7F-99BA-FB2D59B5AE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1385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BE660-452D-4EE6-92E3-3537DB58D722}" type="datetimeFigureOut">
              <a:rPr lang="pt-BR" smtClean="0"/>
              <a:t>29/09/2017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DA948-7774-4B7F-99BA-FB2D59B5AE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8306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BE660-452D-4EE6-92E3-3537DB58D722}" type="datetimeFigureOut">
              <a:rPr lang="pt-BR" smtClean="0"/>
              <a:t>29/09/2017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DA948-7774-4B7F-99BA-FB2D59B5AE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4422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BE660-452D-4EE6-92E3-3537DB58D722}" type="datetimeFigureOut">
              <a:rPr lang="pt-BR" smtClean="0"/>
              <a:t>29/09/2017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DA948-7774-4B7F-99BA-FB2D59B5AE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5808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BE660-452D-4EE6-92E3-3537DB58D722}" type="datetimeFigureOut">
              <a:rPr lang="pt-BR" smtClean="0"/>
              <a:t>29/09/2017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DA948-7774-4B7F-99BA-FB2D59B5AE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253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BE660-452D-4EE6-92E3-3537DB58D722}" type="datetimeFigureOut">
              <a:rPr lang="pt-BR" smtClean="0"/>
              <a:t>29/09/2017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DA948-7774-4B7F-99BA-FB2D59B5AE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4984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BE660-452D-4EE6-92E3-3537DB58D722}" type="datetimeFigureOut">
              <a:rPr lang="pt-BR" smtClean="0"/>
              <a:t>29/09/2017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DA948-7774-4B7F-99BA-FB2D59B5AE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6751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BE660-452D-4EE6-92E3-3537DB58D722}" type="datetimeFigureOut">
              <a:rPr lang="pt-BR" smtClean="0"/>
              <a:t>29/09/2017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DA948-7774-4B7F-99BA-FB2D59B5AE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4733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BE660-452D-4EE6-92E3-3537DB58D722}" type="datetimeFigureOut">
              <a:rPr lang="pt-BR" smtClean="0"/>
              <a:t>29/09/2017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DA948-7774-4B7F-99BA-FB2D59B5AE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4738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BE660-452D-4EE6-92E3-3537DB58D722}" type="datetimeFigureOut">
              <a:rPr lang="pt-BR" smtClean="0"/>
              <a:t>29/09/2017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DA948-7774-4B7F-99BA-FB2D59B5AE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074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3568" y="1347614"/>
            <a:ext cx="7772400" cy="2088232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Manual de Migração do </a:t>
            </a:r>
            <a:br>
              <a:rPr lang="pt-BR" dirty="0" smtClean="0"/>
            </a:br>
            <a:r>
              <a:rPr lang="pt-BR" dirty="0" err="1" smtClean="0"/>
              <a:t>siare</a:t>
            </a:r>
            <a:r>
              <a:rPr lang="pt-BR" dirty="0" smtClean="0"/>
              <a:t>-coordenadoria </a:t>
            </a:r>
            <a:br>
              <a:rPr lang="pt-BR" dirty="0" smtClean="0"/>
            </a:br>
            <a:r>
              <a:rPr lang="pt-BR" dirty="0" smtClean="0"/>
              <a:t>para </a:t>
            </a:r>
            <a:br>
              <a:rPr lang="pt-BR" dirty="0" smtClean="0"/>
            </a:br>
            <a:r>
              <a:rPr lang="pt-BR" dirty="0" smtClean="0"/>
              <a:t>siare.sistemas.ufsc.br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8690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43558"/>
          </a:xfrm>
        </p:spPr>
        <p:txBody>
          <a:bodyPr>
            <a:noAutofit/>
          </a:bodyPr>
          <a:lstStyle/>
          <a:p>
            <a:r>
              <a:rPr lang="pt-BR" sz="2000" dirty="0" smtClean="0"/>
              <a:t>Solicitações de Registro de Estágio </a:t>
            </a:r>
            <a:br>
              <a:rPr lang="pt-BR" sz="2000" dirty="0" smtClean="0"/>
            </a:br>
            <a:r>
              <a:rPr lang="pt-BR" sz="2000" dirty="0" smtClean="0"/>
              <a:t>Aguardando correções por parte do aluno </a:t>
            </a:r>
            <a:br>
              <a:rPr lang="pt-BR" sz="2000" dirty="0" smtClean="0"/>
            </a:br>
            <a:r>
              <a:rPr lang="pt-BR" sz="2000" dirty="0" smtClean="0"/>
              <a:t>Antes 					 Depois </a:t>
            </a:r>
            <a:endParaRPr lang="pt-BR" sz="20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79193"/>
            <a:ext cx="8784976" cy="4247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869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1052"/>
            <a:ext cx="8229600" cy="771550"/>
          </a:xfrm>
        </p:spPr>
        <p:txBody>
          <a:bodyPr>
            <a:noAutofit/>
          </a:bodyPr>
          <a:lstStyle/>
          <a:p>
            <a:r>
              <a:rPr lang="pt-BR" sz="2000" dirty="0"/>
              <a:t>Solicitações de Registro de Estágio </a:t>
            </a:r>
            <a:br>
              <a:rPr lang="pt-BR" sz="2000" dirty="0"/>
            </a:br>
            <a:r>
              <a:rPr lang="pt-BR" sz="2000" dirty="0"/>
              <a:t>Aguardando correções por parte do </a:t>
            </a:r>
            <a:r>
              <a:rPr lang="pt-BR" sz="2000" dirty="0" smtClean="0"/>
              <a:t>aluno</a:t>
            </a:r>
            <a:br>
              <a:rPr lang="pt-BR" sz="2000" dirty="0" smtClean="0"/>
            </a:br>
            <a:r>
              <a:rPr lang="pt-BR" sz="2000" dirty="0" smtClean="0"/>
              <a:t>Antes 					 Depois</a:t>
            </a:r>
            <a:endParaRPr lang="pt-BR" sz="20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87" y="915567"/>
            <a:ext cx="8252778" cy="422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678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57250"/>
          </a:xfrm>
        </p:spPr>
        <p:txBody>
          <a:bodyPr>
            <a:noAutofit/>
          </a:bodyPr>
          <a:lstStyle/>
          <a:p>
            <a:r>
              <a:rPr lang="pt-BR" sz="2000" dirty="0"/>
              <a:t>Solicitações de Registro de Estágio </a:t>
            </a:r>
            <a:br>
              <a:rPr lang="pt-BR" sz="2000" dirty="0"/>
            </a:br>
            <a:r>
              <a:rPr lang="pt-BR" sz="2000" dirty="0"/>
              <a:t>Aguardando correções por parte do </a:t>
            </a:r>
            <a:r>
              <a:rPr lang="pt-BR" sz="2000" dirty="0" smtClean="0"/>
              <a:t>aluno</a:t>
            </a:r>
            <a:br>
              <a:rPr lang="pt-BR" sz="2000" dirty="0" smtClean="0"/>
            </a:br>
            <a:r>
              <a:rPr lang="pt-BR" sz="2000" dirty="0" smtClean="0"/>
              <a:t>Antes			Avaliação		Depois</a:t>
            </a:r>
            <a:endParaRPr lang="pt-BR" sz="20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1" y="1275606"/>
            <a:ext cx="9060555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801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43558"/>
          </a:xfrm>
        </p:spPr>
        <p:txBody>
          <a:bodyPr>
            <a:noAutofit/>
          </a:bodyPr>
          <a:lstStyle/>
          <a:p>
            <a:r>
              <a:rPr lang="pt-BR" sz="2000" dirty="0" smtClean="0"/>
              <a:t>Solicitação de Registro de Estágio</a:t>
            </a:r>
            <a:br>
              <a:rPr lang="pt-BR" sz="2000" dirty="0" smtClean="0"/>
            </a:br>
            <a:r>
              <a:rPr lang="pt-BR" sz="2000" dirty="0" smtClean="0"/>
              <a:t>Aguardando recebimento de cópia impressa e assinada do TCE e do PAE</a:t>
            </a:r>
            <a:br>
              <a:rPr lang="pt-BR" sz="2000" dirty="0" smtClean="0"/>
            </a:br>
            <a:r>
              <a:rPr lang="pt-BR" sz="2000" dirty="0" smtClean="0"/>
              <a:t>Antes 					Depois  </a:t>
            </a:r>
            <a:endParaRPr lang="pt-BR" sz="2000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19" y="915567"/>
            <a:ext cx="8549362" cy="414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904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5049" y="51470"/>
            <a:ext cx="8229600" cy="864096"/>
          </a:xfrm>
        </p:spPr>
        <p:txBody>
          <a:bodyPr>
            <a:noAutofit/>
          </a:bodyPr>
          <a:lstStyle/>
          <a:p>
            <a:r>
              <a:rPr lang="pt-BR" sz="2000" dirty="0"/>
              <a:t>Solicitações de Registro de Estágio </a:t>
            </a:r>
            <a:br>
              <a:rPr lang="pt-BR" sz="2000" dirty="0"/>
            </a:br>
            <a:r>
              <a:rPr lang="pt-BR" sz="2000" dirty="0"/>
              <a:t>Aguardando recebimento de cópia impressa e assinada do TCE e do PAE</a:t>
            </a:r>
            <a:br>
              <a:rPr lang="pt-BR" sz="2000" dirty="0"/>
            </a:br>
            <a:r>
              <a:rPr lang="pt-BR" sz="2000" dirty="0"/>
              <a:t>Antes 					Depois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1" y="1203598"/>
            <a:ext cx="8938359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016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199" y="339502"/>
            <a:ext cx="8229600" cy="1080120"/>
          </a:xfrm>
        </p:spPr>
        <p:txBody>
          <a:bodyPr>
            <a:noAutofit/>
          </a:bodyPr>
          <a:lstStyle/>
          <a:p>
            <a:r>
              <a:rPr lang="pt-BR" sz="2000" dirty="0"/>
              <a:t>Solicitação de Registro de </a:t>
            </a:r>
            <a:r>
              <a:rPr lang="pt-BR" sz="2000" dirty="0" smtClean="0"/>
              <a:t>Estágio</a:t>
            </a:r>
            <a:br>
              <a:rPr lang="pt-BR" sz="2000" dirty="0" smtClean="0"/>
            </a:br>
            <a:r>
              <a:rPr lang="pt-BR" sz="2000" dirty="0" smtClean="0"/>
              <a:t>Aguardando </a:t>
            </a:r>
            <a:r>
              <a:rPr lang="pt-BR" sz="2000" dirty="0"/>
              <a:t>recebimento de cópia impressa e assinada do TCE e do PAE</a:t>
            </a:r>
            <a:br>
              <a:rPr lang="pt-BR" sz="2000" dirty="0"/>
            </a:br>
            <a:r>
              <a:rPr lang="pt-BR" sz="2000" dirty="0"/>
              <a:t>Antes 					Depois 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98080"/>
            <a:ext cx="9144001" cy="20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102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"/>
            <a:ext cx="8229600" cy="843557"/>
          </a:xfrm>
        </p:spPr>
        <p:txBody>
          <a:bodyPr>
            <a:noAutofit/>
          </a:bodyPr>
          <a:lstStyle/>
          <a:p>
            <a:r>
              <a:rPr lang="pt-BR" sz="2000" dirty="0" smtClean="0"/>
              <a:t>Rescisão de Estágio</a:t>
            </a:r>
            <a:br>
              <a:rPr lang="pt-BR" sz="2000" dirty="0" smtClean="0"/>
            </a:br>
            <a:r>
              <a:rPr lang="pt-BR" sz="2000" dirty="0" smtClean="0"/>
              <a:t>Aguardando Análise </a:t>
            </a:r>
            <a:br>
              <a:rPr lang="pt-BR" sz="2000" dirty="0" smtClean="0"/>
            </a:br>
            <a:r>
              <a:rPr lang="pt-BR" sz="2000" dirty="0" smtClean="0"/>
              <a:t>Antes 					 Depois </a:t>
            </a:r>
            <a:endParaRPr lang="pt-BR" sz="2000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38" y="889193"/>
            <a:ext cx="8564324" cy="4140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645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92546"/>
            <a:ext cx="8229600" cy="1203598"/>
          </a:xfrm>
        </p:spPr>
        <p:txBody>
          <a:bodyPr>
            <a:normAutofit/>
          </a:bodyPr>
          <a:lstStyle/>
          <a:p>
            <a:r>
              <a:rPr lang="pt-BR" sz="2000" dirty="0"/>
              <a:t>R</a:t>
            </a:r>
            <a:r>
              <a:rPr lang="pt-BR" sz="2000" dirty="0" smtClean="0"/>
              <a:t>escisão </a:t>
            </a:r>
            <a:r>
              <a:rPr lang="pt-BR" sz="2000" dirty="0"/>
              <a:t>de </a:t>
            </a:r>
            <a:r>
              <a:rPr lang="pt-BR" sz="2000" dirty="0" smtClean="0"/>
              <a:t>Estágio</a:t>
            </a:r>
            <a:r>
              <a:rPr lang="pt-BR" sz="2000" dirty="0"/>
              <a:t/>
            </a:r>
            <a:br>
              <a:rPr lang="pt-BR" sz="2000" dirty="0"/>
            </a:br>
            <a:r>
              <a:rPr lang="pt-BR" sz="2000" dirty="0"/>
              <a:t>Aguardando A</a:t>
            </a:r>
            <a:r>
              <a:rPr lang="pt-BR" sz="2000" dirty="0" smtClean="0"/>
              <a:t>nálise</a:t>
            </a:r>
            <a:br>
              <a:rPr lang="pt-BR" sz="2000" dirty="0" smtClean="0"/>
            </a:br>
            <a:r>
              <a:rPr lang="pt-BR" sz="2000" dirty="0" smtClean="0"/>
              <a:t>Antes 					 Depois </a:t>
            </a:r>
            <a:endParaRPr lang="pt-BR" sz="20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9" y="1419622"/>
            <a:ext cx="9081959" cy="3435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812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95486"/>
            <a:ext cx="8229600" cy="637579"/>
          </a:xfrm>
        </p:spPr>
        <p:txBody>
          <a:bodyPr>
            <a:noAutofit/>
          </a:bodyPr>
          <a:lstStyle/>
          <a:p>
            <a:r>
              <a:rPr lang="pt-BR" sz="2000" dirty="0"/>
              <a:t>R</a:t>
            </a:r>
            <a:r>
              <a:rPr lang="pt-BR" sz="2000" dirty="0" smtClean="0"/>
              <a:t>escisão </a:t>
            </a:r>
            <a:r>
              <a:rPr lang="pt-BR" sz="2000" dirty="0"/>
              <a:t>de </a:t>
            </a:r>
            <a:r>
              <a:rPr lang="pt-BR" sz="2000" dirty="0" smtClean="0"/>
              <a:t>Estágio</a:t>
            </a:r>
            <a:r>
              <a:rPr lang="pt-BR" sz="2000" dirty="0"/>
              <a:t/>
            </a:r>
            <a:br>
              <a:rPr lang="pt-BR" sz="2000" dirty="0"/>
            </a:br>
            <a:r>
              <a:rPr lang="pt-BR" sz="2000" dirty="0"/>
              <a:t>Aguardando A</a:t>
            </a:r>
            <a:r>
              <a:rPr lang="pt-BR" sz="2000" dirty="0" smtClean="0"/>
              <a:t>nálise</a:t>
            </a:r>
            <a:br>
              <a:rPr lang="pt-BR" sz="2000" dirty="0" smtClean="0"/>
            </a:br>
            <a:r>
              <a:rPr lang="pt-BR" sz="2000" dirty="0" smtClean="0"/>
              <a:t>Antes 			Avaliação		 Depois</a:t>
            </a:r>
            <a:endParaRPr lang="pt-BR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9" y="1203598"/>
            <a:ext cx="8937341" cy="3795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22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9581"/>
          </a:xfrm>
        </p:spPr>
        <p:txBody>
          <a:bodyPr>
            <a:normAutofit/>
          </a:bodyPr>
          <a:lstStyle/>
          <a:p>
            <a:r>
              <a:rPr lang="pt-BR" sz="2000" dirty="0" smtClean="0"/>
              <a:t>Rescisão de estágio</a:t>
            </a:r>
            <a:br>
              <a:rPr lang="pt-BR" sz="2000" dirty="0" smtClean="0"/>
            </a:br>
            <a:r>
              <a:rPr lang="pt-BR" sz="2000" dirty="0" smtClean="0"/>
              <a:t>Aguardando recebimento de cópia impressa e assinada do Termo de Rescisão </a:t>
            </a:r>
            <a:br>
              <a:rPr lang="pt-BR" sz="2000" dirty="0" smtClean="0"/>
            </a:br>
            <a:r>
              <a:rPr lang="pt-BR" sz="2000" dirty="0" smtClean="0"/>
              <a:t>Antes 					 Depoi</a:t>
            </a:r>
            <a:r>
              <a:rPr lang="pt-BR" sz="2000" dirty="0"/>
              <a:t>s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09" y="1006479"/>
            <a:ext cx="8455981" cy="4104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503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27533"/>
          </a:xfrm>
        </p:spPr>
        <p:txBody>
          <a:bodyPr>
            <a:normAutofit/>
          </a:bodyPr>
          <a:lstStyle/>
          <a:p>
            <a:r>
              <a:rPr lang="pt-BR" sz="2800" dirty="0" smtClean="0"/>
              <a:t>Tela inicial antes </a:t>
            </a:r>
            <a:endParaRPr lang="pt-BR" sz="2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863" y="539869"/>
            <a:ext cx="5256584" cy="45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610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164554"/>
            <a:ext cx="8229600" cy="1131591"/>
          </a:xfrm>
        </p:spPr>
        <p:txBody>
          <a:bodyPr>
            <a:normAutofit/>
          </a:bodyPr>
          <a:lstStyle/>
          <a:p>
            <a:r>
              <a:rPr lang="pt-BR" sz="2000" dirty="0"/>
              <a:t>Rescisão de estágio</a:t>
            </a:r>
            <a:br>
              <a:rPr lang="pt-BR" sz="2000" dirty="0"/>
            </a:br>
            <a:r>
              <a:rPr lang="pt-BR" sz="2000" dirty="0"/>
              <a:t>Aguardando recebimento de cópia impressa e assinada do </a:t>
            </a:r>
            <a:r>
              <a:rPr lang="pt-BR" sz="2000" dirty="0" smtClean="0"/>
              <a:t>Termo </a:t>
            </a:r>
            <a:r>
              <a:rPr lang="pt-BR" sz="2000" dirty="0"/>
              <a:t>de </a:t>
            </a:r>
            <a:r>
              <a:rPr lang="pt-BR" sz="2000" dirty="0" smtClean="0"/>
              <a:t>Rescisão </a:t>
            </a:r>
            <a:r>
              <a:rPr lang="pt-BR" sz="2000" dirty="0"/>
              <a:t/>
            </a:r>
            <a:br>
              <a:rPr lang="pt-BR" sz="2000" dirty="0"/>
            </a:br>
            <a:r>
              <a:rPr lang="pt-BR" sz="2000" dirty="0"/>
              <a:t>Antes 					 Depois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4" y="915566"/>
            <a:ext cx="9051332" cy="4127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962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987574"/>
          </a:xfrm>
        </p:spPr>
        <p:txBody>
          <a:bodyPr>
            <a:noAutofit/>
          </a:bodyPr>
          <a:lstStyle/>
          <a:p>
            <a:r>
              <a:rPr lang="pt-BR" sz="2000" dirty="0"/>
              <a:t>Rescisão de </a:t>
            </a:r>
            <a:r>
              <a:rPr lang="pt-BR" sz="2000" dirty="0" smtClean="0"/>
              <a:t>Estágio</a:t>
            </a:r>
            <a:r>
              <a:rPr lang="pt-BR" sz="2000" dirty="0"/>
              <a:t/>
            </a:r>
            <a:br>
              <a:rPr lang="pt-BR" sz="2000" dirty="0"/>
            </a:br>
            <a:r>
              <a:rPr lang="pt-BR" sz="2000" dirty="0"/>
              <a:t>Aguardando recebimento de cópia impressa e assinada do </a:t>
            </a:r>
            <a:r>
              <a:rPr lang="pt-BR" sz="2000" dirty="0" smtClean="0"/>
              <a:t>Termo </a:t>
            </a:r>
            <a:r>
              <a:rPr lang="pt-BR" sz="2000" dirty="0"/>
              <a:t>de R</a:t>
            </a:r>
            <a:r>
              <a:rPr lang="pt-BR" sz="2000" dirty="0" smtClean="0"/>
              <a:t>escisão </a:t>
            </a:r>
            <a:r>
              <a:rPr lang="pt-BR" sz="2000" dirty="0"/>
              <a:t/>
            </a:r>
            <a:br>
              <a:rPr lang="pt-BR" sz="2000" dirty="0"/>
            </a:br>
            <a:r>
              <a:rPr lang="pt-BR" sz="2000" dirty="0"/>
              <a:t>Antes 			</a:t>
            </a:r>
            <a:r>
              <a:rPr lang="pt-BR" sz="2000" dirty="0" smtClean="0"/>
              <a:t>Avaliação</a:t>
            </a:r>
            <a:r>
              <a:rPr lang="pt-BR" sz="2000" dirty="0"/>
              <a:t>		 Depois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0" y="1563638"/>
            <a:ext cx="9100459" cy="285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731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95486"/>
            <a:ext cx="8229600" cy="967035"/>
          </a:xfrm>
        </p:spPr>
        <p:txBody>
          <a:bodyPr>
            <a:normAutofit fontScale="90000"/>
          </a:bodyPr>
          <a:lstStyle/>
          <a:p>
            <a:r>
              <a:rPr lang="pt-BR" sz="2200" dirty="0"/>
              <a:t>T</a:t>
            </a:r>
            <a:r>
              <a:rPr lang="pt-BR" sz="2200" dirty="0" smtClean="0"/>
              <a:t>ermo Aditivo</a:t>
            </a:r>
            <a:br>
              <a:rPr lang="pt-BR" sz="2200" dirty="0" smtClean="0"/>
            </a:br>
            <a:r>
              <a:rPr lang="pt-BR" sz="2200" dirty="0" smtClean="0"/>
              <a:t>Aguardando Análise</a:t>
            </a:r>
            <a:br>
              <a:rPr lang="pt-BR" sz="2200" dirty="0" smtClean="0"/>
            </a:br>
            <a:r>
              <a:rPr lang="pt-BR" sz="2200" dirty="0" smtClean="0"/>
              <a:t>Antes 					 Depois </a:t>
            </a:r>
            <a:r>
              <a:rPr lang="pt-BR" sz="2800" dirty="0" smtClean="0"/>
              <a:t>  </a:t>
            </a:r>
            <a:br>
              <a:rPr lang="pt-BR" sz="2800" dirty="0" smtClean="0"/>
            </a:br>
            <a:endParaRPr lang="pt-BR" sz="2800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71" y="987574"/>
            <a:ext cx="8392257" cy="4057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685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568980"/>
          </a:xfrm>
        </p:spPr>
        <p:txBody>
          <a:bodyPr>
            <a:normAutofit fontScale="90000"/>
          </a:bodyPr>
          <a:lstStyle/>
          <a:p>
            <a:r>
              <a:rPr lang="pt-BR" sz="2200" dirty="0"/>
              <a:t>Termo </a:t>
            </a:r>
            <a:r>
              <a:rPr lang="pt-BR" sz="2200" dirty="0" smtClean="0"/>
              <a:t>Aditivo</a:t>
            </a:r>
            <a:r>
              <a:rPr lang="pt-BR" sz="2200" dirty="0"/>
              <a:t/>
            </a:r>
            <a:br>
              <a:rPr lang="pt-BR" sz="2200" dirty="0"/>
            </a:br>
            <a:r>
              <a:rPr lang="pt-BR" sz="2200" dirty="0"/>
              <a:t>Aguardando </a:t>
            </a:r>
            <a:r>
              <a:rPr lang="pt-BR" sz="2200" dirty="0" smtClean="0"/>
              <a:t>Análise</a:t>
            </a:r>
            <a:r>
              <a:rPr lang="pt-BR" sz="2800" dirty="0"/>
              <a:t/>
            </a:r>
            <a:br>
              <a:rPr lang="pt-BR" sz="2800" dirty="0"/>
            </a:br>
            <a:r>
              <a:rPr lang="pt-BR" sz="2200" dirty="0"/>
              <a:t>Antes 					 Depois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1" y="1059582"/>
            <a:ext cx="9065277" cy="3814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836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699542"/>
          </a:xfrm>
        </p:spPr>
        <p:txBody>
          <a:bodyPr>
            <a:noAutofit/>
          </a:bodyPr>
          <a:lstStyle/>
          <a:p>
            <a:r>
              <a:rPr lang="pt-BR" sz="2000" dirty="0"/>
              <a:t>Termo </a:t>
            </a:r>
            <a:r>
              <a:rPr lang="pt-BR" sz="2000" dirty="0" smtClean="0"/>
              <a:t>Aditivo</a:t>
            </a:r>
            <a:r>
              <a:rPr lang="pt-BR" sz="2000" dirty="0"/>
              <a:t/>
            </a:r>
            <a:br>
              <a:rPr lang="pt-BR" sz="2000" dirty="0"/>
            </a:br>
            <a:r>
              <a:rPr lang="pt-BR" sz="2000" dirty="0"/>
              <a:t>Aguardando A</a:t>
            </a:r>
            <a:r>
              <a:rPr lang="pt-BR" sz="2000" dirty="0" smtClean="0"/>
              <a:t>nálise</a:t>
            </a:r>
            <a:r>
              <a:rPr lang="pt-BR" sz="2000" dirty="0"/>
              <a:t/>
            </a:r>
            <a:br>
              <a:rPr lang="pt-BR" sz="2000" dirty="0"/>
            </a:br>
            <a:r>
              <a:rPr lang="pt-BR" sz="2000" dirty="0"/>
              <a:t>Antes 			</a:t>
            </a:r>
            <a:r>
              <a:rPr lang="pt-BR" sz="2000" dirty="0" smtClean="0"/>
              <a:t>Avaliação</a:t>
            </a:r>
            <a:r>
              <a:rPr lang="pt-BR" sz="2000" dirty="0"/>
              <a:t>		 Depois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49714"/>
            <a:ext cx="8802043" cy="3587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575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8112"/>
          </a:xfrm>
        </p:spPr>
        <p:txBody>
          <a:bodyPr>
            <a:normAutofit/>
          </a:bodyPr>
          <a:lstStyle/>
          <a:p>
            <a:r>
              <a:rPr lang="pt-BR" sz="2000" dirty="0" smtClean="0"/>
              <a:t>Termo Aditivo</a:t>
            </a:r>
            <a:br>
              <a:rPr lang="pt-BR" sz="2000" dirty="0" smtClean="0"/>
            </a:br>
            <a:r>
              <a:rPr lang="pt-BR" sz="2000" dirty="0" smtClean="0"/>
              <a:t>Aguardando recebimento de cópia assinada do Termo </a:t>
            </a:r>
            <a:r>
              <a:rPr lang="pt-BR" sz="2000" dirty="0"/>
              <a:t>A</a:t>
            </a:r>
            <a:r>
              <a:rPr lang="pt-BR" sz="2000" dirty="0" smtClean="0"/>
              <a:t>ditivo</a:t>
            </a:r>
            <a:br>
              <a:rPr lang="pt-BR" sz="2000" dirty="0" smtClean="0"/>
            </a:br>
            <a:r>
              <a:rPr lang="pt-BR" sz="2000" dirty="0" smtClean="0"/>
              <a:t>Antes 						 Depois  </a:t>
            </a:r>
            <a:endParaRPr lang="pt-BR" sz="2000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73" y="963331"/>
            <a:ext cx="8467654" cy="409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10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648072"/>
          </a:xfrm>
        </p:spPr>
        <p:txBody>
          <a:bodyPr>
            <a:noAutofit/>
          </a:bodyPr>
          <a:lstStyle/>
          <a:p>
            <a:r>
              <a:rPr lang="pt-BR" sz="2000" dirty="0"/>
              <a:t>Termo </a:t>
            </a:r>
            <a:r>
              <a:rPr lang="pt-BR" sz="2000" dirty="0" smtClean="0"/>
              <a:t>Aditivo</a:t>
            </a:r>
            <a:r>
              <a:rPr lang="pt-BR" sz="2000" dirty="0"/>
              <a:t/>
            </a:r>
            <a:br>
              <a:rPr lang="pt-BR" sz="2000" dirty="0"/>
            </a:br>
            <a:r>
              <a:rPr lang="pt-BR" sz="2000" dirty="0"/>
              <a:t>Aguardando recebimento de cópia assinada do </a:t>
            </a:r>
            <a:r>
              <a:rPr lang="pt-BR" sz="2000" dirty="0" smtClean="0"/>
              <a:t>Termo Aditivo</a:t>
            </a:r>
            <a:r>
              <a:rPr lang="pt-BR" sz="2000" dirty="0"/>
              <a:t/>
            </a:r>
            <a:br>
              <a:rPr lang="pt-BR" sz="2000" dirty="0"/>
            </a:br>
            <a:r>
              <a:rPr lang="pt-BR" sz="2000" dirty="0" smtClean="0"/>
              <a:t/>
            </a:r>
            <a:br>
              <a:rPr lang="pt-BR" sz="2000" dirty="0" smtClean="0"/>
            </a:br>
            <a:r>
              <a:rPr lang="pt-BR" sz="2000" dirty="0" smtClean="0"/>
              <a:t>Antes </a:t>
            </a:r>
            <a:r>
              <a:rPr lang="pt-BR" sz="2000" dirty="0"/>
              <a:t>						 Depois 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1" y="1277763"/>
            <a:ext cx="8976337" cy="3639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50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7573"/>
          </a:xfrm>
        </p:spPr>
        <p:txBody>
          <a:bodyPr>
            <a:noAutofit/>
          </a:bodyPr>
          <a:lstStyle/>
          <a:p>
            <a:r>
              <a:rPr lang="pt-BR" sz="2000" dirty="0"/>
              <a:t>Termo </a:t>
            </a:r>
            <a:r>
              <a:rPr lang="pt-BR" sz="2000" dirty="0" smtClean="0"/>
              <a:t>Aditivo</a:t>
            </a:r>
            <a:r>
              <a:rPr lang="pt-BR" sz="2000" dirty="0"/>
              <a:t/>
            </a:r>
            <a:br>
              <a:rPr lang="pt-BR" sz="2000" dirty="0"/>
            </a:br>
            <a:r>
              <a:rPr lang="pt-BR" sz="2000" dirty="0"/>
              <a:t>Aguardando recebimento de cópia assinada do </a:t>
            </a:r>
            <a:r>
              <a:rPr lang="pt-BR" sz="2000" dirty="0" smtClean="0"/>
              <a:t>Termo </a:t>
            </a:r>
            <a:r>
              <a:rPr lang="pt-BR" sz="2000" dirty="0" err="1" smtClean="0"/>
              <a:t>Tditivo</a:t>
            </a:r>
            <a:r>
              <a:rPr lang="pt-BR" sz="2000" dirty="0"/>
              <a:t/>
            </a:r>
            <a:br>
              <a:rPr lang="pt-BR" sz="2000" dirty="0"/>
            </a:br>
            <a:r>
              <a:rPr lang="pt-BR" sz="2000" dirty="0"/>
              <a:t>Antes 			</a:t>
            </a:r>
            <a:r>
              <a:rPr lang="pt-BR" sz="2000" dirty="0" smtClean="0"/>
              <a:t>Avaliação</a:t>
            </a:r>
            <a:r>
              <a:rPr lang="pt-BR" sz="2000" dirty="0"/>
              <a:t>		 Depois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49" y="1081760"/>
            <a:ext cx="8762302" cy="38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625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15566"/>
            <a:ext cx="8784976" cy="4022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735796" y="-92546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Estágios </a:t>
            </a:r>
            <a:r>
              <a:rPr lang="pt-BR" dirty="0"/>
              <a:t>R</a:t>
            </a:r>
            <a:r>
              <a:rPr lang="pt-BR" dirty="0" smtClean="0"/>
              <a:t>egistrados em Andamento</a:t>
            </a:r>
          </a:p>
          <a:p>
            <a:pPr algn="ctr"/>
            <a:r>
              <a:rPr lang="pt-BR" dirty="0" smtClean="0"/>
              <a:t>Pronto para começar  </a:t>
            </a:r>
          </a:p>
          <a:p>
            <a:pPr algn="ctr"/>
            <a:r>
              <a:rPr lang="pt-BR" dirty="0" smtClean="0"/>
              <a:t>Antes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5999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203" y="774128"/>
            <a:ext cx="6293594" cy="436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339752" y="-92547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Estágios Registrados em Andamento</a:t>
            </a:r>
          </a:p>
          <a:p>
            <a:pPr algn="ctr"/>
            <a:r>
              <a:rPr lang="pt-BR" dirty="0"/>
              <a:t>Pronto para começar  </a:t>
            </a:r>
          </a:p>
          <a:p>
            <a:pPr algn="ctr"/>
            <a:r>
              <a:rPr lang="pt-BR" dirty="0" smtClean="0"/>
              <a:t>Depois  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0226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83518"/>
          </a:xfrm>
        </p:spPr>
        <p:txBody>
          <a:bodyPr>
            <a:noAutofit/>
          </a:bodyPr>
          <a:lstStyle/>
          <a:p>
            <a:r>
              <a:rPr lang="pt-BR" sz="2800" dirty="0" smtClean="0"/>
              <a:t>Tela inicial depois</a:t>
            </a:r>
            <a:endParaRPr lang="pt-BR" sz="28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153" y="483518"/>
            <a:ext cx="4685694" cy="458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963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951" y="652031"/>
            <a:ext cx="3818097" cy="438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187624" y="0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Estágios Registrados em Andamento </a:t>
            </a:r>
          </a:p>
          <a:p>
            <a:pPr algn="ctr"/>
            <a:r>
              <a:rPr lang="pt-BR" dirty="0" smtClean="0"/>
              <a:t>Antes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0637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285" y="551790"/>
            <a:ext cx="6275430" cy="4570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555776" y="-92546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Estágios Registrados em Andamento </a:t>
            </a:r>
          </a:p>
          <a:p>
            <a:pPr algn="ctr"/>
            <a:r>
              <a:rPr lang="pt-BR" dirty="0" smtClean="0"/>
              <a:t>Depois 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1853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688" y="876404"/>
            <a:ext cx="4036624" cy="4228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539552" y="-100593"/>
            <a:ext cx="8064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Estágios Registrados em Andamento </a:t>
            </a:r>
            <a:endParaRPr lang="pt-BR" sz="2000" dirty="0"/>
          </a:p>
          <a:p>
            <a:pPr algn="ctr"/>
            <a:r>
              <a:rPr lang="pt-BR" sz="2000" dirty="0" smtClean="0"/>
              <a:t>Aguardando </a:t>
            </a:r>
            <a:r>
              <a:rPr lang="pt-BR" sz="2000" dirty="0"/>
              <a:t>e</a:t>
            </a:r>
            <a:r>
              <a:rPr lang="pt-BR" sz="2000" dirty="0" smtClean="0"/>
              <a:t>nvio de RAENO FINAL para avaliação</a:t>
            </a:r>
          </a:p>
          <a:p>
            <a:pPr algn="ctr"/>
            <a:r>
              <a:rPr lang="pt-BR" sz="2000" dirty="0" smtClean="0"/>
              <a:t>Antes  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45681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537" y="833129"/>
            <a:ext cx="5956925" cy="426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115616" y="-90201"/>
            <a:ext cx="6912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Estágios Registrados em Andamento </a:t>
            </a:r>
          </a:p>
          <a:p>
            <a:pPr algn="ctr"/>
            <a:r>
              <a:rPr lang="pt-BR" dirty="0"/>
              <a:t>Aguardando envio de RAENO FINAL para </a:t>
            </a:r>
            <a:r>
              <a:rPr lang="pt-BR" dirty="0" smtClean="0"/>
              <a:t>avaliação</a:t>
            </a:r>
          </a:p>
          <a:p>
            <a:pPr algn="ctr"/>
            <a:r>
              <a:rPr lang="pt-BR" dirty="0" smtClean="0"/>
              <a:t>Depois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6519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3558"/>
          </a:xfrm>
        </p:spPr>
        <p:txBody>
          <a:bodyPr>
            <a:noAutofit/>
          </a:bodyPr>
          <a:lstStyle/>
          <a:p>
            <a:r>
              <a:rPr lang="pt-BR" sz="2000" dirty="0" smtClean="0"/>
              <a:t>RAENO – Relatório de Atividade de </a:t>
            </a:r>
            <a:r>
              <a:rPr lang="pt-BR" sz="2000" dirty="0"/>
              <a:t>E</a:t>
            </a:r>
            <a:r>
              <a:rPr lang="pt-BR" sz="2000" dirty="0" smtClean="0"/>
              <a:t>stágio </a:t>
            </a:r>
            <a:r>
              <a:rPr lang="pt-BR" sz="2000" dirty="0"/>
              <a:t>N</a:t>
            </a:r>
            <a:r>
              <a:rPr lang="pt-BR" sz="2000" dirty="0" smtClean="0"/>
              <a:t>ão </a:t>
            </a:r>
            <a:r>
              <a:rPr lang="pt-BR" sz="2000" dirty="0"/>
              <a:t>O</a:t>
            </a:r>
            <a:r>
              <a:rPr lang="pt-BR" sz="2000" dirty="0" smtClean="0"/>
              <a:t>brigatório</a:t>
            </a:r>
            <a:br>
              <a:rPr lang="pt-BR" sz="2000" dirty="0" smtClean="0"/>
            </a:br>
            <a:r>
              <a:rPr lang="pt-BR" sz="2000" dirty="0" smtClean="0"/>
              <a:t>Aguardando Avaliação de RAENO FINAL </a:t>
            </a:r>
            <a:br>
              <a:rPr lang="pt-BR" sz="2000" dirty="0" smtClean="0"/>
            </a:br>
            <a:r>
              <a:rPr lang="pt-BR" sz="2000" dirty="0" smtClean="0"/>
              <a:t>Antes 					 Depoi</a:t>
            </a:r>
            <a:r>
              <a:rPr lang="pt-BR" sz="2000" dirty="0"/>
              <a:t>s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66" y="899688"/>
            <a:ext cx="8579667" cy="423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367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3410" y="0"/>
            <a:ext cx="8229600" cy="987574"/>
          </a:xfrm>
        </p:spPr>
        <p:txBody>
          <a:bodyPr>
            <a:noAutofit/>
          </a:bodyPr>
          <a:lstStyle/>
          <a:p>
            <a:r>
              <a:rPr lang="pt-BR" sz="2000" dirty="0"/>
              <a:t>RAENO – Relatório de </a:t>
            </a:r>
            <a:r>
              <a:rPr lang="pt-BR" sz="2000" dirty="0" smtClean="0"/>
              <a:t>Atividade </a:t>
            </a:r>
            <a:r>
              <a:rPr lang="pt-BR" sz="2000" dirty="0"/>
              <a:t>de </a:t>
            </a:r>
            <a:r>
              <a:rPr lang="pt-BR" sz="2000" dirty="0" smtClean="0"/>
              <a:t>Estágio Não Obrigatório</a:t>
            </a:r>
            <a:r>
              <a:rPr lang="pt-BR" sz="2000" dirty="0"/>
              <a:t/>
            </a:r>
            <a:br>
              <a:rPr lang="pt-BR" sz="2000" dirty="0"/>
            </a:br>
            <a:r>
              <a:rPr lang="pt-BR" sz="2000" dirty="0"/>
              <a:t>Aguardando </a:t>
            </a:r>
            <a:r>
              <a:rPr lang="pt-BR" sz="2000" dirty="0" smtClean="0"/>
              <a:t>Avaliação </a:t>
            </a:r>
            <a:r>
              <a:rPr lang="pt-BR" sz="2000" dirty="0"/>
              <a:t>de RAENO FINAL </a:t>
            </a:r>
            <a:br>
              <a:rPr lang="pt-BR" sz="2000" dirty="0"/>
            </a:br>
            <a:r>
              <a:rPr lang="pt-BR" sz="2000" dirty="0"/>
              <a:t>Antes 					 Depois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10" y="987574"/>
            <a:ext cx="8138779" cy="4043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6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4107" y="195486"/>
            <a:ext cx="8229600" cy="1080120"/>
          </a:xfrm>
        </p:spPr>
        <p:txBody>
          <a:bodyPr>
            <a:noAutofit/>
          </a:bodyPr>
          <a:lstStyle/>
          <a:p>
            <a:r>
              <a:rPr lang="pt-BR" sz="2000" dirty="0"/>
              <a:t>RAENO – Relatório de </a:t>
            </a:r>
            <a:r>
              <a:rPr lang="pt-BR" sz="2000" dirty="0" smtClean="0"/>
              <a:t>Atividade </a:t>
            </a:r>
            <a:r>
              <a:rPr lang="pt-BR" sz="2000" dirty="0"/>
              <a:t>de </a:t>
            </a:r>
            <a:r>
              <a:rPr lang="pt-BR" sz="2000" dirty="0" smtClean="0"/>
              <a:t>Estágio Não Obrigatório</a:t>
            </a:r>
            <a:r>
              <a:rPr lang="pt-BR" sz="2000" dirty="0"/>
              <a:t/>
            </a:r>
            <a:br>
              <a:rPr lang="pt-BR" sz="2000" dirty="0"/>
            </a:br>
            <a:r>
              <a:rPr lang="pt-BR" sz="2000" dirty="0"/>
              <a:t>Aguardando </a:t>
            </a:r>
            <a:r>
              <a:rPr lang="pt-BR" sz="2000" dirty="0" smtClean="0"/>
              <a:t>Avaliação </a:t>
            </a:r>
            <a:r>
              <a:rPr lang="pt-BR" sz="2000" dirty="0"/>
              <a:t>de RAENO FINAL </a:t>
            </a:r>
            <a:br>
              <a:rPr lang="pt-BR" sz="2000" dirty="0"/>
            </a:br>
            <a:r>
              <a:rPr lang="pt-BR" sz="2000" dirty="0" smtClean="0"/>
              <a:t>Antes </a:t>
            </a:r>
            <a:r>
              <a:rPr lang="pt-BR" sz="2000" dirty="0"/>
              <a:t>			</a:t>
            </a:r>
            <a:r>
              <a:rPr lang="pt-BR" sz="2000" dirty="0" smtClean="0"/>
              <a:t>Avaliação</a:t>
            </a:r>
            <a:r>
              <a:rPr lang="pt-BR" sz="2000" dirty="0"/>
              <a:t>	</a:t>
            </a:r>
            <a:r>
              <a:rPr lang="pt-BR" sz="2000" dirty="0" smtClean="0"/>
              <a:t>	 </a:t>
            </a:r>
            <a:r>
              <a:rPr lang="pt-BR" sz="2000" dirty="0"/>
              <a:t>Depois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3" y="1635646"/>
            <a:ext cx="8960093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724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7"/>
            <a:ext cx="8229600" cy="842391"/>
          </a:xfrm>
        </p:spPr>
        <p:txBody>
          <a:bodyPr>
            <a:noAutofit/>
          </a:bodyPr>
          <a:lstStyle/>
          <a:p>
            <a:r>
              <a:rPr lang="pt-BR" sz="2000" dirty="0" smtClean="0"/>
              <a:t>RAENO – Relatório de Atividades de Estágio </a:t>
            </a:r>
            <a:r>
              <a:rPr lang="pt-BR" sz="2000" dirty="0"/>
              <a:t>N</a:t>
            </a:r>
            <a:r>
              <a:rPr lang="pt-BR" sz="2000" dirty="0" smtClean="0"/>
              <a:t>ão </a:t>
            </a:r>
            <a:r>
              <a:rPr lang="pt-BR" sz="2000" dirty="0"/>
              <a:t>O</a:t>
            </a:r>
            <a:r>
              <a:rPr lang="pt-BR" sz="2000" dirty="0" smtClean="0"/>
              <a:t>brigatório</a:t>
            </a:r>
            <a:br>
              <a:rPr lang="pt-BR" sz="2000" dirty="0" smtClean="0"/>
            </a:br>
            <a:r>
              <a:rPr lang="pt-BR" sz="2000" dirty="0" smtClean="0"/>
              <a:t>Aguardando entrega do RAENO FINAL já avaliado e aprovado </a:t>
            </a:r>
            <a:br>
              <a:rPr lang="pt-BR" sz="2000" dirty="0" smtClean="0"/>
            </a:br>
            <a:r>
              <a:rPr lang="pt-BR" sz="2000" dirty="0" smtClean="0"/>
              <a:t>Antes 					 Depois   </a:t>
            </a:r>
            <a:endParaRPr lang="pt-BR" sz="2000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34" y="915623"/>
            <a:ext cx="8388932" cy="414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619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1550"/>
          </a:xfrm>
        </p:spPr>
        <p:txBody>
          <a:bodyPr>
            <a:noAutofit/>
          </a:bodyPr>
          <a:lstStyle/>
          <a:p>
            <a:r>
              <a:rPr lang="pt-BR" sz="2000" dirty="0"/>
              <a:t>RAENO – Relatório de Atividades de Estágio Não Obrigatório</a:t>
            </a:r>
            <a:br>
              <a:rPr lang="pt-BR" sz="2000" dirty="0"/>
            </a:br>
            <a:r>
              <a:rPr lang="pt-BR" sz="2000" dirty="0"/>
              <a:t>Aguardando entrega do RAENO FINAL já avaliado e aprovado </a:t>
            </a:r>
            <a:br>
              <a:rPr lang="pt-BR" sz="2000" dirty="0"/>
            </a:br>
            <a:r>
              <a:rPr lang="pt-BR" sz="2000" dirty="0"/>
              <a:t>Antes 					 Depois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48" y="882139"/>
            <a:ext cx="7107703" cy="4197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512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2676" y="267494"/>
            <a:ext cx="8229600" cy="1224136"/>
          </a:xfrm>
        </p:spPr>
        <p:txBody>
          <a:bodyPr>
            <a:noAutofit/>
          </a:bodyPr>
          <a:lstStyle/>
          <a:p>
            <a:r>
              <a:rPr lang="pt-BR" sz="2000" dirty="0"/>
              <a:t>RAENO – Relatório de Atividades de Estágio Não Obrigatório</a:t>
            </a:r>
            <a:br>
              <a:rPr lang="pt-BR" sz="2000" dirty="0"/>
            </a:br>
            <a:r>
              <a:rPr lang="pt-BR" sz="2000" dirty="0"/>
              <a:t>Aguardando entrega do RAENO FINAL já avaliado e aprovado </a:t>
            </a:r>
            <a:br>
              <a:rPr lang="pt-BR" sz="2000" dirty="0"/>
            </a:br>
            <a:r>
              <a:rPr lang="pt-BR" sz="2000" dirty="0"/>
              <a:t>Antes 			</a:t>
            </a:r>
            <a:r>
              <a:rPr lang="pt-BR" sz="2000" dirty="0" smtClean="0"/>
              <a:t>Avaliação</a:t>
            </a:r>
            <a:r>
              <a:rPr lang="pt-BR" sz="2000" dirty="0"/>
              <a:t>		 Depois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48" y="2182734"/>
            <a:ext cx="8874103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215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742" y="543191"/>
            <a:ext cx="4644516" cy="456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843808" y="51470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Gerência de Estágio 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3751945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451" y="541786"/>
            <a:ext cx="3875431" cy="45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941819" y="-92546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Estágios Concluídos</a:t>
            </a:r>
            <a:endParaRPr lang="pt-BR" dirty="0"/>
          </a:p>
          <a:p>
            <a:pPr algn="ctr"/>
            <a:r>
              <a:rPr lang="pt-BR" dirty="0" smtClean="0"/>
              <a:t>Antes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5338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204" y="555526"/>
            <a:ext cx="6193592" cy="4533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2627784" y="-92546"/>
            <a:ext cx="388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Estágios Concluídos</a:t>
            </a:r>
          </a:p>
          <a:p>
            <a:pPr algn="ctr"/>
            <a:r>
              <a:rPr lang="pt-BR" dirty="0" smtClean="0"/>
              <a:t>Depois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0897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9678"/>
            <a:ext cx="8229600" cy="829560"/>
          </a:xfrm>
        </p:spPr>
        <p:txBody>
          <a:bodyPr>
            <a:noAutofit/>
          </a:bodyPr>
          <a:lstStyle/>
          <a:p>
            <a:r>
              <a:rPr lang="pt-BR" sz="2000" dirty="0" smtClean="0"/>
              <a:t>Termos de Realização </a:t>
            </a:r>
            <a:br>
              <a:rPr lang="pt-BR" sz="2000" dirty="0" smtClean="0"/>
            </a:br>
            <a:r>
              <a:rPr lang="pt-BR" sz="2000" dirty="0" smtClean="0"/>
              <a:t>Aguardando liberação </a:t>
            </a:r>
            <a:br>
              <a:rPr lang="pt-BR" sz="2000" dirty="0" smtClean="0"/>
            </a:br>
            <a:r>
              <a:rPr lang="pt-BR" sz="2000" dirty="0" smtClean="0"/>
              <a:t>Antes 					 Depois </a:t>
            </a:r>
            <a:endParaRPr lang="pt-BR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04" y="859238"/>
            <a:ext cx="8572591" cy="4232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68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8159" y="123478"/>
            <a:ext cx="8229600" cy="623371"/>
          </a:xfrm>
        </p:spPr>
        <p:txBody>
          <a:bodyPr>
            <a:noAutofit/>
          </a:bodyPr>
          <a:lstStyle/>
          <a:p>
            <a:r>
              <a:rPr lang="pt-BR" sz="2000" dirty="0"/>
              <a:t>Termos de Realização </a:t>
            </a:r>
            <a:br>
              <a:rPr lang="pt-BR" sz="2000" dirty="0"/>
            </a:br>
            <a:r>
              <a:rPr lang="pt-BR" sz="2000" dirty="0"/>
              <a:t>Aguardando liberação </a:t>
            </a:r>
            <a:br>
              <a:rPr lang="pt-BR" sz="2000" dirty="0"/>
            </a:br>
            <a:r>
              <a:rPr lang="pt-BR" sz="2000" dirty="0"/>
              <a:t>Antes 					 Depois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0" y="945157"/>
            <a:ext cx="9040960" cy="3814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274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843558"/>
          </a:xfrm>
        </p:spPr>
        <p:txBody>
          <a:bodyPr>
            <a:noAutofit/>
          </a:bodyPr>
          <a:lstStyle/>
          <a:p>
            <a:r>
              <a:rPr lang="pt-BR" sz="2000" dirty="0"/>
              <a:t>Termos de Realização </a:t>
            </a:r>
            <a:br>
              <a:rPr lang="pt-BR" sz="2000" dirty="0"/>
            </a:br>
            <a:r>
              <a:rPr lang="pt-BR" sz="2000" dirty="0"/>
              <a:t>Aguardando liberação </a:t>
            </a:r>
            <a:br>
              <a:rPr lang="pt-BR" sz="2000" dirty="0"/>
            </a:br>
            <a:r>
              <a:rPr lang="pt-BR" sz="2000" dirty="0"/>
              <a:t>Antes 		</a:t>
            </a:r>
            <a:r>
              <a:rPr lang="pt-BR" sz="2000" dirty="0" smtClean="0"/>
              <a:t>	Avaliação</a:t>
            </a:r>
            <a:r>
              <a:rPr lang="pt-BR" sz="2000" dirty="0"/>
              <a:t>		 Depois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9" y="1275606"/>
            <a:ext cx="9130021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804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271" y="670114"/>
            <a:ext cx="4037457" cy="4440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951820" y="-92546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Certificados de Estágios</a:t>
            </a:r>
            <a:endParaRPr lang="pt-BR" sz="2000" dirty="0"/>
          </a:p>
          <a:p>
            <a:pPr algn="ctr"/>
            <a:r>
              <a:rPr lang="pt-BR" sz="2000" dirty="0" smtClean="0"/>
              <a:t>Antes 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24670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010298" y="-92546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Certificados de Estágios</a:t>
            </a:r>
          </a:p>
          <a:p>
            <a:pPr algn="ctr"/>
            <a:r>
              <a:rPr lang="pt-BR" dirty="0" smtClean="0"/>
              <a:t>Depois </a:t>
            </a:r>
            <a:endParaRPr lang="pt-BR" dirty="0"/>
          </a:p>
          <a:p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98" y="593673"/>
            <a:ext cx="7709743" cy="442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26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3568" y="16877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Acompanhamento de Estágios em Andamento</a:t>
            </a:r>
            <a:endParaRPr lang="pt-BR" sz="2000" dirty="0"/>
          </a:p>
          <a:p>
            <a:pPr algn="ctr"/>
            <a:r>
              <a:rPr lang="pt-BR" sz="2000" dirty="0" smtClean="0"/>
              <a:t>Antes 						 Depois   </a:t>
            </a:r>
            <a:endParaRPr lang="pt-BR" sz="2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8" y="724764"/>
            <a:ext cx="9073823" cy="434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558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05626" y="143438"/>
            <a:ext cx="67327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Acompanhamento de Estágios </a:t>
            </a:r>
            <a:endParaRPr lang="pt-BR" sz="2000" dirty="0" smtClean="0"/>
          </a:p>
          <a:p>
            <a:pPr algn="ctr"/>
            <a:r>
              <a:rPr lang="pt-BR" sz="2000" dirty="0" smtClean="0"/>
              <a:t>Registrar novo acompanhamento</a:t>
            </a:r>
          </a:p>
          <a:p>
            <a:pPr algn="ctr"/>
            <a:r>
              <a:rPr lang="pt-BR" sz="2000" dirty="0" smtClean="0"/>
              <a:t>Antes 					 Depois</a:t>
            </a:r>
            <a:endParaRPr lang="pt-BR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91630"/>
            <a:ext cx="9073008" cy="3184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989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7504" y="27781"/>
            <a:ext cx="900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Acompanhamento de Estágios em </a:t>
            </a:r>
            <a:r>
              <a:rPr lang="pt-BR" sz="2000" dirty="0" smtClean="0"/>
              <a:t>Andamento</a:t>
            </a:r>
          </a:p>
          <a:p>
            <a:pPr algn="ctr"/>
            <a:r>
              <a:rPr lang="pt-BR" sz="2000" dirty="0" smtClean="0"/>
              <a:t>Registro de acompanhamento de estagio </a:t>
            </a:r>
            <a:endParaRPr lang="pt-BR" sz="2000" dirty="0"/>
          </a:p>
          <a:p>
            <a:pPr algn="ctr"/>
            <a:r>
              <a:rPr lang="pt-BR" sz="2000" dirty="0" smtClean="0"/>
              <a:t>Antes 						 Depois </a:t>
            </a:r>
            <a:endParaRPr lang="pt-BR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39" y="1043444"/>
            <a:ext cx="8010662" cy="406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791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"/>
            <a:ext cx="8229600" cy="915565"/>
          </a:xfrm>
        </p:spPr>
        <p:txBody>
          <a:bodyPr>
            <a:noAutofit/>
          </a:bodyPr>
          <a:lstStyle/>
          <a:p>
            <a:r>
              <a:rPr lang="pt-BR" sz="2000" dirty="0" smtClean="0"/>
              <a:t>Solicitações de Registro de Estágio</a:t>
            </a:r>
            <a:br>
              <a:rPr lang="pt-BR" sz="2000" dirty="0" smtClean="0"/>
            </a:br>
            <a:r>
              <a:rPr lang="pt-BR" sz="2000" dirty="0" smtClean="0"/>
              <a:t> Antes 		Aguardando Análise 		Depois </a:t>
            </a:r>
            <a:br>
              <a:rPr lang="pt-BR" sz="2000" dirty="0" smtClean="0"/>
            </a:br>
            <a:r>
              <a:rPr lang="pt-BR" sz="2000" dirty="0" smtClean="0"/>
              <a:t> </a:t>
            </a:r>
            <a:endParaRPr lang="pt-BR" sz="20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0" y="699541"/>
            <a:ext cx="8965140" cy="434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217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39552" y="181427"/>
            <a:ext cx="806489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Acompanhamento de Estágios em </a:t>
            </a:r>
            <a:r>
              <a:rPr lang="pt-BR" sz="2000" dirty="0" smtClean="0"/>
              <a:t>Andamento</a:t>
            </a:r>
            <a:endParaRPr lang="pt-BR" sz="2000" dirty="0"/>
          </a:p>
          <a:p>
            <a:pPr algn="ctr"/>
            <a:r>
              <a:rPr lang="pt-BR" sz="2000" dirty="0" smtClean="0"/>
              <a:t>Mostrar acompanhamentos registrados </a:t>
            </a:r>
            <a:endParaRPr lang="pt-BR" sz="2000" dirty="0"/>
          </a:p>
          <a:p>
            <a:pPr algn="ctr"/>
            <a:r>
              <a:rPr lang="pt-BR" sz="2000" dirty="0" smtClean="0"/>
              <a:t>Antes 					 Depoi</a:t>
            </a:r>
            <a:r>
              <a:rPr lang="pt-BR" sz="2000" dirty="0"/>
              <a:t>s</a:t>
            </a:r>
          </a:p>
          <a:p>
            <a:endParaRPr lang="pt-B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8" y="1491630"/>
            <a:ext cx="9024244" cy="2715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253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683568" y="0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Acompanhamento de Estágios em </a:t>
            </a:r>
            <a:r>
              <a:rPr lang="pt-BR" dirty="0" smtClean="0"/>
              <a:t>Andamento</a:t>
            </a:r>
            <a:endParaRPr lang="pt-BR" dirty="0"/>
          </a:p>
          <a:p>
            <a:pPr algn="ctr"/>
            <a:r>
              <a:rPr lang="pt-BR" dirty="0" smtClean="0"/>
              <a:t>Acompanhamento de estágio realizados  </a:t>
            </a:r>
            <a:endParaRPr lang="pt-BR" dirty="0"/>
          </a:p>
          <a:p>
            <a:pPr algn="ctr"/>
            <a:r>
              <a:rPr lang="pt-BR" dirty="0" smtClean="0"/>
              <a:t>Antes 					 Depois </a:t>
            </a:r>
            <a:endParaRPr lang="pt-BR" dirty="0"/>
          </a:p>
          <a:p>
            <a:endParaRPr lang="pt-B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7" y="894940"/>
            <a:ext cx="9085595" cy="39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442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8680" y="8278"/>
            <a:ext cx="80466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Mensagens aos Estagiários</a:t>
            </a:r>
            <a:endParaRPr lang="pt-BR" sz="2000" dirty="0"/>
          </a:p>
          <a:p>
            <a:pPr algn="ctr"/>
            <a:r>
              <a:rPr lang="pt-BR" sz="2000" dirty="0" smtClean="0"/>
              <a:t>Antes 					 Depois </a:t>
            </a:r>
          </a:p>
          <a:p>
            <a:pPr algn="ctr"/>
            <a:endParaRPr lang="pt-BR" sz="2000" dirty="0"/>
          </a:p>
          <a:p>
            <a:pPr algn="ctr"/>
            <a:endParaRPr lang="pt-BR" sz="2000" dirty="0"/>
          </a:p>
          <a:p>
            <a:endParaRPr lang="pt-B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8" y="994248"/>
            <a:ext cx="9019204" cy="313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810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8107" y="0"/>
            <a:ext cx="777686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Mensagens aos Estagiários  </a:t>
            </a:r>
            <a:endParaRPr lang="pt-BR" sz="2000" dirty="0"/>
          </a:p>
          <a:p>
            <a:pPr algn="ctr"/>
            <a:r>
              <a:rPr lang="pt-BR" sz="2000" dirty="0" smtClean="0"/>
              <a:t>Antes 					 Depoi</a:t>
            </a:r>
            <a:r>
              <a:rPr lang="pt-BR" sz="2000" dirty="0"/>
              <a:t>s</a:t>
            </a:r>
          </a:p>
          <a:p>
            <a:endParaRPr lang="pt-B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65" y="699542"/>
            <a:ext cx="8710305" cy="435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308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31640" y="44676"/>
            <a:ext cx="6480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Acompanhamento de Estágios</a:t>
            </a:r>
          </a:p>
          <a:p>
            <a:pPr algn="ctr"/>
            <a:r>
              <a:rPr lang="pt-BR" dirty="0"/>
              <a:t>Mensagens aos Estagiários  </a:t>
            </a:r>
            <a:endParaRPr lang="pt-BR" dirty="0" smtClean="0"/>
          </a:p>
          <a:p>
            <a:pPr algn="ctr"/>
            <a:r>
              <a:rPr lang="pt-BR" dirty="0" smtClean="0"/>
              <a:t>Antes 					 Depois </a:t>
            </a:r>
            <a:endParaRPr lang="pt-BR" dirty="0"/>
          </a:p>
          <a:p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4" y="1347614"/>
            <a:ext cx="8954172" cy="3326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603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341" y="773807"/>
            <a:ext cx="4176464" cy="41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253425" y="23321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Consultas</a:t>
            </a:r>
          </a:p>
          <a:p>
            <a:pPr algn="ctr"/>
            <a:r>
              <a:rPr lang="pt-BR" sz="2000" dirty="0" smtClean="0"/>
              <a:t>Antes </a:t>
            </a:r>
            <a:r>
              <a:rPr lang="pt-BR" dirty="0" smtClean="0"/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3586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751090"/>
            <a:ext cx="8424936" cy="432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824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75656" y="0"/>
            <a:ext cx="6192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Consultas 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Antes 					 Depois  </a:t>
            </a:r>
          </a:p>
          <a:p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69" y="860247"/>
            <a:ext cx="8266462" cy="422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010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31540" y="129910"/>
            <a:ext cx="82809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Consultas </a:t>
            </a:r>
          </a:p>
          <a:p>
            <a:pPr algn="ctr"/>
            <a:endParaRPr lang="pt-BR" sz="2000" dirty="0" smtClean="0"/>
          </a:p>
          <a:p>
            <a:pPr algn="ctr"/>
            <a:r>
              <a:rPr lang="pt-BR" sz="2000" dirty="0" smtClean="0"/>
              <a:t>Antes </a:t>
            </a:r>
            <a:r>
              <a:rPr lang="pt-BR" sz="2000" dirty="0"/>
              <a:t>	</a:t>
            </a:r>
            <a:r>
              <a:rPr lang="pt-BR" sz="2000" dirty="0" smtClean="0"/>
              <a:t>				 Depois </a:t>
            </a:r>
            <a:r>
              <a:rPr lang="pt-BR" dirty="0" smtClean="0"/>
              <a:t> </a:t>
            </a:r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39" y="1155641"/>
            <a:ext cx="8949722" cy="381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84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4" y="1002821"/>
            <a:ext cx="9001267" cy="4011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51520" y="123478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Estágio COGE</a:t>
            </a:r>
          </a:p>
          <a:p>
            <a:pPr algn="ctr"/>
            <a:r>
              <a:rPr lang="pt-BR" dirty="0" smtClean="0"/>
              <a:t>Antes 					 Depois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2106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151619" y="123478"/>
            <a:ext cx="6840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Solicitações de Registro de Estágio</a:t>
            </a:r>
            <a:br>
              <a:rPr lang="pt-BR" sz="2000" dirty="0"/>
            </a:br>
            <a:r>
              <a:rPr lang="pt-BR" sz="2000" dirty="0"/>
              <a:t>Aguardando Análise</a:t>
            </a:r>
            <a:br>
              <a:rPr lang="pt-BR" sz="2000" dirty="0"/>
            </a:br>
            <a:r>
              <a:rPr lang="pt-BR" sz="2000" dirty="0"/>
              <a:t>Antes						 Depois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9" y="1347614"/>
            <a:ext cx="9110579" cy="325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507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4392" y="-7849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Relatório</a:t>
            </a:r>
          </a:p>
          <a:p>
            <a:pPr algn="ctr"/>
            <a:r>
              <a:rPr lang="pt-BR" dirty="0" smtClean="0"/>
              <a:t>Nome do Orientador </a:t>
            </a:r>
            <a:endParaRPr lang="pt-BR" dirty="0"/>
          </a:p>
          <a:p>
            <a:pPr algn="ctr"/>
            <a:r>
              <a:rPr lang="pt-BR" dirty="0" smtClean="0"/>
              <a:t>Antes 					 Depois </a:t>
            </a:r>
            <a:endParaRPr lang="pt-B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01" y="915480"/>
            <a:ext cx="8115597" cy="415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026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17" y="276786"/>
            <a:ext cx="6238965" cy="483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455876" y="-9254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Alterar Dados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2062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95486"/>
            <a:ext cx="8229600" cy="857250"/>
          </a:xfrm>
        </p:spPr>
        <p:txBody>
          <a:bodyPr>
            <a:noAutofit/>
          </a:bodyPr>
          <a:lstStyle/>
          <a:p>
            <a:r>
              <a:rPr lang="pt-BR" sz="2000" dirty="0"/>
              <a:t>Solicitações de Registro de Estágio</a:t>
            </a:r>
            <a:br>
              <a:rPr lang="pt-BR" sz="2000" dirty="0"/>
            </a:br>
            <a:r>
              <a:rPr lang="pt-BR" sz="2000" dirty="0" smtClean="0"/>
              <a:t>Aguardando Análise</a:t>
            </a:r>
            <a:br>
              <a:rPr lang="pt-BR" sz="2000" dirty="0" smtClean="0"/>
            </a:br>
            <a:r>
              <a:rPr lang="pt-BR" sz="2000" dirty="0" smtClean="0"/>
              <a:t>Antes			Detalhes			 Depois </a:t>
            </a:r>
            <a:endParaRPr lang="pt-BR" sz="2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2" y="1635644"/>
            <a:ext cx="9061035" cy="259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437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195486"/>
            <a:ext cx="8301608" cy="720080"/>
          </a:xfrm>
        </p:spPr>
        <p:txBody>
          <a:bodyPr>
            <a:noAutofit/>
          </a:bodyPr>
          <a:lstStyle/>
          <a:p>
            <a:r>
              <a:rPr lang="pt-BR" sz="2000" dirty="0"/>
              <a:t>Solicitações de </a:t>
            </a:r>
            <a:r>
              <a:rPr lang="pt-BR" sz="2000" dirty="0" smtClean="0"/>
              <a:t>Registro </a:t>
            </a:r>
            <a:r>
              <a:rPr lang="pt-BR" sz="2000" dirty="0"/>
              <a:t>de </a:t>
            </a:r>
            <a:r>
              <a:rPr lang="pt-BR" sz="2000" dirty="0" smtClean="0"/>
              <a:t>Estágio</a:t>
            </a:r>
            <a:r>
              <a:rPr lang="pt-BR" sz="2000" dirty="0"/>
              <a:t/>
            </a:r>
            <a:br>
              <a:rPr lang="pt-BR" sz="2000" dirty="0"/>
            </a:br>
            <a:r>
              <a:rPr lang="pt-BR" sz="2000" dirty="0" smtClean="0"/>
              <a:t>Aguardando Análise</a:t>
            </a:r>
            <a:br>
              <a:rPr lang="pt-BR" sz="2000" dirty="0" smtClean="0"/>
            </a:br>
            <a:r>
              <a:rPr lang="pt-BR" sz="2000" dirty="0" smtClean="0"/>
              <a:t>Antes 					 Depois </a:t>
            </a:r>
            <a:r>
              <a:rPr lang="pt-BR" sz="2000" dirty="0" smtClean="0"/>
              <a:t/>
            </a:r>
            <a:br>
              <a:rPr lang="pt-BR" sz="2000" dirty="0" smtClean="0"/>
            </a:br>
            <a:r>
              <a:rPr lang="pt-BR" sz="2000" dirty="0" smtClean="0"/>
              <a:t>				</a:t>
            </a:r>
            <a:endParaRPr lang="pt-BR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69" y="1275606"/>
            <a:ext cx="8901109" cy="326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522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"/>
            <a:ext cx="8219256" cy="843557"/>
          </a:xfrm>
        </p:spPr>
        <p:txBody>
          <a:bodyPr>
            <a:noAutofit/>
          </a:bodyPr>
          <a:lstStyle/>
          <a:p>
            <a:r>
              <a:rPr lang="pt-BR" sz="2000" dirty="0"/>
              <a:t>Solicitações de Registro de Estágio</a:t>
            </a:r>
            <a:br>
              <a:rPr lang="pt-BR" sz="2000" dirty="0"/>
            </a:br>
            <a:r>
              <a:rPr lang="pt-BR" sz="2000" dirty="0" smtClean="0"/>
              <a:t>Aguardando Análise</a:t>
            </a:r>
            <a:br>
              <a:rPr lang="pt-BR" sz="2000" dirty="0" smtClean="0"/>
            </a:br>
            <a:r>
              <a:rPr lang="pt-BR" sz="2000" dirty="0" smtClean="0"/>
              <a:t>Antes 	</a:t>
            </a:r>
            <a:r>
              <a:rPr lang="pt-BR" sz="2000" dirty="0" smtClean="0"/>
              <a:t>	</a:t>
            </a:r>
            <a:r>
              <a:rPr lang="pt-BR" sz="2000" dirty="0" smtClean="0"/>
              <a:t>	Avaliação	</a:t>
            </a:r>
            <a:r>
              <a:rPr lang="pt-BR" sz="2000" dirty="0" smtClean="0"/>
              <a:t>	 </a:t>
            </a:r>
            <a:r>
              <a:rPr lang="pt-BR" sz="2000" dirty="0" smtClean="0"/>
              <a:t>Depois </a:t>
            </a:r>
            <a:endParaRPr lang="pt-BR" sz="2000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02" y="1347614"/>
            <a:ext cx="8952796" cy="3012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358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3632</TotalTime>
  <Words>312</Words>
  <Application>Microsoft Office PowerPoint</Application>
  <PresentationFormat>Apresentação na tela (16:9)</PresentationFormat>
  <Paragraphs>102</Paragraphs>
  <Slides>61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61</vt:i4>
      </vt:variant>
    </vt:vector>
  </HeadingPairs>
  <TitlesOfParts>
    <vt:vector size="62" baseType="lpstr">
      <vt:lpstr>Tema do Office</vt:lpstr>
      <vt:lpstr>Manual de Migração do  siare-coordenadoria  para  siare.sistemas.ufsc.br</vt:lpstr>
      <vt:lpstr>Tela inicial antes </vt:lpstr>
      <vt:lpstr>Tela inicial depois</vt:lpstr>
      <vt:lpstr>Apresentação do PowerPoint</vt:lpstr>
      <vt:lpstr>Solicitações de Registro de Estágio  Antes   Aguardando Análise   Depois   </vt:lpstr>
      <vt:lpstr>Apresentação do PowerPoint</vt:lpstr>
      <vt:lpstr>Solicitações de Registro de Estágio Aguardando Análise Antes   Detalhes    Depois </vt:lpstr>
      <vt:lpstr>Solicitações de Registro de Estágio Aguardando Análise Antes       Depois      </vt:lpstr>
      <vt:lpstr>Solicitações de Registro de Estágio Aguardando Análise Antes    Avaliação   Depois </vt:lpstr>
      <vt:lpstr>Solicitações de Registro de Estágio  Aguardando correções por parte do aluno  Antes       Depois </vt:lpstr>
      <vt:lpstr>Solicitações de Registro de Estágio  Aguardando correções por parte do aluno Antes       Depois</vt:lpstr>
      <vt:lpstr>Solicitações de Registro de Estágio  Aguardando correções por parte do aluno Antes   Avaliação  Depois</vt:lpstr>
      <vt:lpstr>Solicitação de Registro de Estágio Aguardando recebimento de cópia impressa e assinada do TCE e do PAE Antes      Depois  </vt:lpstr>
      <vt:lpstr>Solicitações de Registro de Estágio  Aguardando recebimento de cópia impressa e assinada do TCE e do PAE Antes      Depois </vt:lpstr>
      <vt:lpstr>Solicitação de Registro de Estágio Aguardando recebimento de cópia impressa e assinada do TCE e do PAE Antes      Depois </vt:lpstr>
      <vt:lpstr>Rescisão de Estágio Aguardando Análise  Antes       Depois </vt:lpstr>
      <vt:lpstr>Rescisão de Estágio Aguardando Análise Antes       Depois </vt:lpstr>
      <vt:lpstr>Rescisão de Estágio Aguardando Análise Antes    Avaliação   Depois</vt:lpstr>
      <vt:lpstr>Rescisão de estágio Aguardando recebimento de cópia impressa e assinada do Termo de Rescisão  Antes       Depois</vt:lpstr>
      <vt:lpstr>Rescisão de estágio Aguardando recebimento de cópia impressa e assinada do Termo de Rescisão  Antes       Depois</vt:lpstr>
      <vt:lpstr>Rescisão de Estágio Aguardando recebimento de cópia impressa e assinada do Termo de Rescisão  Antes    Avaliação   Depois</vt:lpstr>
      <vt:lpstr>Termo Aditivo Aguardando Análise Antes       Depois    </vt:lpstr>
      <vt:lpstr>Termo Aditivo Aguardando Análise Antes       Depois</vt:lpstr>
      <vt:lpstr>Termo Aditivo Aguardando Análise Antes    Avaliação   Depois </vt:lpstr>
      <vt:lpstr>Termo Aditivo Aguardando recebimento de cópia assinada do Termo Aditivo Antes        Depois  </vt:lpstr>
      <vt:lpstr>Termo Aditivo Aguardando recebimento de cópia assinada do Termo Aditivo  Antes        Depois </vt:lpstr>
      <vt:lpstr>Termo Aditivo Aguardando recebimento de cópia assinada do Termo Tditivo Antes    Avaliação   Depois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RAENO – Relatório de Atividade de Estágio Não Obrigatório Aguardando Avaliação de RAENO FINAL  Antes       Depois</vt:lpstr>
      <vt:lpstr>RAENO – Relatório de Atividade de Estágio Não Obrigatório Aguardando Avaliação de RAENO FINAL  Antes       Depois</vt:lpstr>
      <vt:lpstr>RAENO – Relatório de Atividade de Estágio Não Obrigatório Aguardando Avaliação de RAENO FINAL  Antes    Avaliação   Depois</vt:lpstr>
      <vt:lpstr>RAENO – Relatório de Atividades de Estágio Não Obrigatório Aguardando entrega do RAENO FINAL já avaliado e aprovado  Antes       Depois   </vt:lpstr>
      <vt:lpstr>RAENO – Relatório de Atividades de Estágio Não Obrigatório Aguardando entrega do RAENO FINAL já avaliado e aprovado  Antes       Depois </vt:lpstr>
      <vt:lpstr>RAENO – Relatório de Atividades de Estágio Não Obrigatório Aguardando entrega do RAENO FINAL já avaliado e aprovado  Antes    Avaliação   Depois </vt:lpstr>
      <vt:lpstr>Apresentação do PowerPoint</vt:lpstr>
      <vt:lpstr>Apresentação do PowerPoint</vt:lpstr>
      <vt:lpstr>Termos de Realização  Aguardando liberação  Antes       Depois </vt:lpstr>
      <vt:lpstr>Termos de Realização  Aguardando liberação  Antes       Depois </vt:lpstr>
      <vt:lpstr>Termos de Realização  Aguardando liberação  Antes    Avaliação   Depois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UFSC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Manual de Migração do  siare-coordenadoria</dc:title>
  <dc:creator>Rubens Antonio Duarte</dc:creator>
  <cp:lastModifiedBy>Rubens Antonio Duarte</cp:lastModifiedBy>
  <cp:revision>210</cp:revision>
  <dcterms:created xsi:type="dcterms:W3CDTF">2017-09-04T16:39:26Z</dcterms:created>
  <dcterms:modified xsi:type="dcterms:W3CDTF">2017-09-29T13:56:31Z</dcterms:modified>
</cp:coreProperties>
</file>